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1pPr>
    <a:lvl2pPr indent="2286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2pPr>
    <a:lvl3pPr indent="4572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3pPr>
    <a:lvl4pPr indent="6858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4pPr>
    <a:lvl5pPr indent="9144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5pPr>
    <a:lvl6pPr indent="11430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6pPr>
    <a:lvl7pPr indent="13716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7pPr>
    <a:lvl8pPr indent="16002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8pPr>
    <a:lvl9pPr indent="18288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作者と日付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pPr/>
            <a:r>
              <a:t>作者と日付</a:t>
            </a:r>
          </a:p>
        </p:txBody>
      </p:sp>
      <p:sp>
        <p:nvSpPr>
          <p:cNvPr id="12" name="プレゼンテーションのタイトル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プレゼンテーションのタイトル</a:t>
            </a:r>
          </a:p>
        </p:txBody>
      </p:sp>
      <p:sp>
        <p:nvSpPr>
          <p:cNvPr id="13" name="本文レベル1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5pPr>
          </a:lstStyle>
          <a:p>
            <a:pPr/>
            <a:r>
              <a:t>プレゼンテーションのサブタイトル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スライドのタイトル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スライドのタイトル</a:t>
            </a:r>
          </a:p>
        </p:txBody>
      </p:sp>
      <p:sp>
        <p:nvSpPr>
          <p:cNvPr id="100" name="スライドのサブタイトル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pPr/>
            <a:r>
              <a:t>スライドのサブタイトル</a:t>
            </a:r>
          </a:p>
        </p:txBody>
      </p:sp>
      <p:sp>
        <p:nvSpPr>
          <p:cNvPr id="101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議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議題のタイトル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議題のタイトル</a:t>
            </a:r>
          </a:p>
        </p:txBody>
      </p:sp>
      <p:sp>
        <p:nvSpPr>
          <p:cNvPr id="109" name="議題のサブタイトル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pPr/>
            <a:r>
              <a:t>議題のサブタイトル</a:t>
            </a:r>
          </a:p>
        </p:txBody>
      </p:sp>
      <p:sp>
        <p:nvSpPr>
          <p:cNvPr id="110" name="本文レベル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議題のトピック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ステートメン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本文レベル1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5pPr>
          </a:lstStyle>
          <a:p>
            <a:pPr/>
            <a:r>
              <a:t>ステートメント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ビッグファク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本文レベル1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50" sz="25000">
                <a:latin typeface="+mn-lt"/>
                <a:ea typeface="+mn-ea"/>
                <a:cs typeface="+mn-cs"/>
                <a:sym typeface="ヒラギノ角ゴ ProN W6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50" sz="25000">
                <a:latin typeface="+mn-lt"/>
                <a:ea typeface="+mn-ea"/>
                <a:cs typeface="+mn-cs"/>
                <a:sym typeface="ヒラギノ角ゴ ProN W6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50" sz="25000">
                <a:latin typeface="+mn-lt"/>
                <a:ea typeface="+mn-ea"/>
                <a:cs typeface="+mn-cs"/>
                <a:sym typeface="ヒラギノ角ゴ ProN W6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50" sz="25000">
                <a:latin typeface="+mn-lt"/>
                <a:ea typeface="+mn-ea"/>
                <a:cs typeface="+mn-cs"/>
                <a:sym typeface="ヒラギノ角ゴ ProN W6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50" sz="25000">
                <a:latin typeface="+mn-lt"/>
                <a:ea typeface="+mn-ea"/>
                <a:cs typeface="+mn-cs"/>
                <a:sym typeface="ヒラギノ角ゴ ProN W6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ファクト情報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pPr/>
            <a:r>
              <a:t>ファクト情報</a:t>
            </a:r>
          </a:p>
        </p:txBody>
      </p:sp>
      <p:sp>
        <p:nvSpPr>
          <p:cNvPr id="128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引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属性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pPr/>
            <a:r>
              <a:t>属性</a:t>
            </a:r>
          </a:p>
        </p:txBody>
      </p:sp>
      <p:sp>
        <p:nvSpPr>
          <p:cNvPr id="136" name="本文レベル1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/>
            </a:lvl1pPr>
            <a:lvl2pPr marL="638923" indent="-12700">
              <a:spcBef>
                <a:spcPts val="0"/>
              </a:spcBef>
              <a:buSzTx/>
              <a:buNone/>
              <a:defRPr spc="-170" sz="8500"/>
            </a:lvl2pPr>
            <a:lvl3pPr marL="638923" indent="444500">
              <a:spcBef>
                <a:spcPts val="0"/>
              </a:spcBef>
              <a:buSzTx/>
              <a:buNone/>
              <a:defRPr spc="-170" sz="8500"/>
            </a:lvl3pPr>
            <a:lvl4pPr marL="638923" indent="901700">
              <a:spcBef>
                <a:spcPts val="0"/>
              </a:spcBef>
              <a:buSzTx/>
              <a:buNone/>
              <a:defRPr spc="-170" sz="8500"/>
            </a:lvl4pPr>
            <a:lvl5pPr marL="638923" indent="1358900">
              <a:spcBef>
                <a:spcPts val="0"/>
              </a:spcBef>
              <a:buSzTx/>
              <a:buNone/>
              <a:defRPr spc="-170" sz="8500"/>
            </a:lvl5pPr>
          </a:lstStyle>
          <a:p>
            <a:pPr/>
            <a:r>
              <a:t>“重要な引用”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画像（3点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炒飯、ゆで卵、箸が添えられたボウル1杯のサラダ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サーモンケーキ、サラダ、フムスが入ったボウル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パセリバター、煎りヘーゼルナッツ、削ったパルメザンチーズがかかったパッパルデッレパスタ1皿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写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炒飯、ゆで卵、箸が添えられたボウル1杯のサラダ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&amp;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アボカドとライム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プレゼンテーションのタイトル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プレゼンテーションのタイトル</a:t>
            </a:r>
          </a:p>
        </p:txBody>
      </p:sp>
      <p:sp>
        <p:nvSpPr>
          <p:cNvPr id="23" name="作者と日付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pPr/>
            <a:r>
              <a:t>作者と日付</a:t>
            </a:r>
          </a:p>
        </p:txBody>
      </p:sp>
      <p:sp>
        <p:nvSpPr>
          <p:cNvPr id="24" name="本文レベル1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5pPr>
          </a:lstStyle>
          <a:p>
            <a:pPr/>
            <a:r>
              <a:t>プレゼンテーションのサブタイトル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&amp;画像（代替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サーモンケーキ、サラダ、フムスが入ったボウル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スライドのタイトル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スライドのタイトル</a:t>
            </a:r>
          </a:p>
        </p:txBody>
      </p:sp>
      <p:sp>
        <p:nvSpPr>
          <p:cNvPr id="34" name="本文レベル1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5pPr>
          </a:lstStyle>
          <a:p>
            <a:pPr/>
            <a:r>
              <a:t>スライドのサブタイトル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スライド番号"/>
          <p:cNvSpPr txBox="1"/>
          <p:nvPr>
            <p:ph type="sldNum" sz="quarter" idx="2"/>
          </p:nvPr>
        </p:nvSpPr>
        <p:spPr>
          <a:xfrm>
            <a:off x="11978411" y="13129632"/>
            <a:ext cx="414681" cy="3302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&amp;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スライドのタイトル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スライドのタイトル</a:t>
            </a:r>
          </a:p>
        </p:txBody>
      </p:sp>
      <p:sp>
        <p:nvSpPr>
          <p:cNvPr id="43" name="スライドのサブタイトル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pPr/>
            <a:r>
              <a:t>スライドのサブタイトル</a:t>
            </a:r>
          </a:p>
        </p:txBody>
      </p:sp>
      <p:sp>
        <p:nvSpPr>
          <p:cNvPr id="44" name="本文レベル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スライドの箇条書きテキスト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本文レベル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スライドの箇条書きテキスト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、箇条書き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スライドのサブタイトル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pPr/>
            <a:r>
              <a:t>スライドのサブタイトル</a:t>
            </a:r>
          </a:p>
        </p:txBody>
      </p:sp>
      <p:sp>
        <p:nvSpPr>
          <p:cNvPr id="61" name="本文レベル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スライドの箇条書きテキスト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パセリバター、煎りヘーゼルナッツ、削ったパルメザンチーズがかかったパッパルデッレパスタ1皿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スライドのタイトル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スライドのタイトル</a:t>
            </a:r>
          </a:p>
        </p:txBody>
      </p:sp>
      <p:sp>
        <p:nvSpPr>
          <p:cNvPr id="64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、箇条書き、ライブビデオ（小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スライドのサブタイトル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pPr/>
            <a:r>
              <a:t>スライドのサブタイトル</a:t>
            </a:r>
          </a:p>
        </p:txBody>
      </p:sp>
      <p:sp>
        <p:nvSpPr>
          <p:cNvPr id="72" name="本文レベル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スライドの箇条書きテキスト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スライドのタイトル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スライドのタイトル</a:t>
            </a:r>
          </a:p>
        </p:txBody>
      </p:sp>
      <p:sp>
        <p:nvSpPr>
          <p:cNvPr id="74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、箇条書き、ライブビデオ（大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スライドのサブタイトル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pPr/>
            <a:r>
              <a:t>スライドのサブタイトル</a:t>
            </a:r>
          </a:p>
        </p:txBody>
      </p:sp>
      <p:sp>
        <p:nvSpPr>
          <p:cNvPr id="82" name="本文レベル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スライドの箇条書きテキスト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スライドのタイトル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スライドのタイトル</a:t>
            </a:r>
          </a:p>
        </p:txBody>
      </p:sp>
      <p:sp>
        <p:nvSpPr>
          <p:cNvPr id="84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セク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セクションタイトル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pc="-232" sz="11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セクションタイトル</a:t>
            </a:r>
          </a:p>
        </p:txBody>
      </p:sp>
      <p:sp>
        <p:nvSpPr>
          <p:cNvPr id="92" name="スライド番号"/>
          <p:cNvSpPr txBox="1"/>
          <p:nvPr>
            <p:ph type="sldNum" sz="quarter" idx="2"/>
          </p:nvPr>
        </p:nvSpPr>
        <p:spPr>
          <a:xfrm>
            <a:off x="11978411" y="13129632"/>
            <a:ext cx="414681" cy="3302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のタイトル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スライドのタイトル</a:t>
            </a:r>
          </a:p>
        </p:txBody>
      </p:sp>
      <p:sp>
        <p:nvSpPr>
          <p:cNvPr id="3" name="本文レベル1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スライドの箇条書きテキスト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スライド番号"/>
          <p:cNvSpPr txBox="1"/>
          <p:nvPr>
            <p:ph type="sldNum" sz="quarter" idx="2"/>
          </p:nvPr>
        </p:nvSpPr>
        <p:spPr>
          <a:xfrm>
            <a:off x="11978411" y="13125399"/>
            <a:ext cx="414681" cy="330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2024.06.16 Bible Gallery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2024.06.16 Bible Gallery</a:t>
            </a:r>
          </a:p>
        </p:txBody>
      </p:sp>
      <p:sp>
        <p:nvSpPr>
          <p:cNvPr id="172" name="ヨセフ(2)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ヨセフ(2)</a:t>
            </a:r>
          </a:p>
        </p:txBody>
      </p:sp>
      <p:sp>
        <p:nvSpPr>
          <p:cNvPr id="173" name="そうせいき                      しょう…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600"/>
            </a:pPr>
            <a:r>
              <a:t>  そうせいき                      しょう</a:t>
            </a:r>
          </a:p>
          <a:p>
            <a:pPr/>
            <a:r>
              <a:t>創世記39-40章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ヨセフの夢1.jpg" descr="ヨセフの夢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2096" y="-1"/>
            <a:ext cx="18830233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ヨセフの夢2.jpg" descr="ヨセフの夢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1040" y="0"/>
            <a:ext cx="19340912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ヨセフの夢3.jpg" descr="ヨセフの夢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23482" y="-1"/>
            <a:ext cx="19337036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ヨセフの夢4.jpg" descr="ヨセフの夢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4253" y="-1"/>
            <a:ext cx="18935513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ヨセフの夢5.jpg" descr="ヨセフの夢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0328" y="-1"/>
            <a:ext cx="19243344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ヨセフの夢6.jpg" descr="ヨセフの夢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3327" y="0"/>
            <a:ext cx="19382785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ヨセフの夢7.jpg" descr="ヨセフの夢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8799" y="0"/>
            <a:ext cx="19596715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人の心には多くの思いがある。…"/>
          <p:cNvSpPr txBox="1"/>
          <p:nvPr/>
        </p:nvSpPr>
        <p:spPr>
          <a:xfrm>
            <a:off x="3525837" y="3706465"/>
            <a:ext cx="17692879" cy="5581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8500"/>
            </a:pPr>
            <a:r>
              <a:t>人の心には多くの思いがある。</a:t>
            </a:r>
          </a:p>
          <a:p>
            <a:pPr>
              <a:lnSpc>
                <a:spcPct val="100000"/>
              </a:lnSpc>
              <a:defRPr sz="8500"/>
            </a:pPr>
            <a:r>
              <a:t>しかし、主の計画こそが実現する。</a:t>
            </a:r>
          </a:p>
          <a:p>
            <a:pPr>
              <a:lnSpc>
                <a:spcPct val="100000"/>
              </a:lnSpc>
              <a:defRPr sz="8500"/>
            </a:pPr>
            <a:r>
              <a:t>                                箴言19の21</a:t>
            </a:r>
          </a:p>
        </p:txBody>
      </p:sp>
      <p:sp>
        <p:nvSpPr>
          <p:cNvPr id="190" name="ひと   こころ         おお         おも"/>
          <p:cNvSpPr txBox="1"/>
          <p:nvPr/>
        </p:nvSpPr>
        <p:spPr>
          <a:xfrm>
            <a:off x="3455216" y="3015536"/>
            <a:ext cx="9863634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ひと   こころ         おお         おも</a:t>
            </a:r>
          </a:p>
        </p:txBody>
      </p:sp>
      <p:sp>
        <p:nvSpPr>
          <p:cNvPr id="191" name="しゅ     けいかく              じつげん"/>
          <p:cNvSpPr txBox="1"/>
          <p:nvPr/>
        </p:nvSpPr>
        <p:spPr>
          <a:xfrm>
            <a:off x="7694310" y="5241417"/>
            <a:ext cx="1000628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しゅ     けいかく              じつげん</a:t>
            </a:r>
          </a:p>
        </p:txBody>
      </p:sp>
      <p:sp>
        <p:nvSpPr>
          <p:cNvPr id="192" name="しんげん"/>
          <p:cNvSpPr txBox="1"/>
          <p:nvPr/>
        </p:nvSpPr>
        <p:spPr>
          <a:xfrm>
            <a:off x="14843132" y="7467299"/>
            <a:ext cx="2510029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しんげん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ヒラギノ角ゴ ProN W6"/>
        <a:ea typeface="ヒラギノ角ゴ ProN W6"/>
        <a:cs typeface="ヒラギノ角ゴ ProN W6"/>
      </a:majorFont>
      <a:minorFont>
        <a:latin typeface="ヒラギノ角ゴ ProN W6"/>
        <a:ea typeface="ヒラギノ角ゴ ProN W6"/>
        <a:cs typeface="ヒラギノ角ゴ ProN W6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ヒラギノ角ゴ ProN W3"/>
            <a:ea typeface="ヒラギノ角ゴ ProN W3"/>
            <a:cs typeface="ヒラギノ角ゴ ProN W3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ヒラギノ角ゴ ProN W3"/>
            <a:ea typeface="ヒラギノ角ゴ ProN W3"/>
            <a:cs typeface="ヒラギノ角ゴ ProN W3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ヒラギノ角ゴ ProN W6"/>
        <a:ea typeface="ヒラギノ角ゴ ProN W6"/>
        <a:cs typeface="ヒラギノ角ゴ ProN W6"/>
      </a:majorFont>
      <a:minorFont>
        <a:latin typeface="ヒラギノ角ゴ ProN W6"/>
        <a:ea typeface="ヒラギノ角ゴ ProN W6"/>
        <a:cs typeface="ヒラギノ角ゴ ProN W6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ヒラギノ角ゴ ProN W3"/>
            <a:ea typeface="ヒラギノ角ゴ ProN W3"/>
            <a:cs typeface="ヒラギノ角ゴ ProN W3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ヒラギノ角ゴ ProN W3"/>
            <a:ea typeface="ヒラギノ角ゴ ProN W3"/>
            <a:cs typeface="ヒラギノ角ゴ ProN W3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